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BBC06C-A1DC-4466-97A4-669049959416}" type="datetimeFigureOut">
              <a:rPr lang="en-NZ" smtClean="0"/>
              <a:t>20/05/2011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DC953B1-0DD3-4C9A-817E-A0CE198241D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i-NZ" dirty="0" smtClean="0"/>
              <a:t>Paul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i-NZ" dirty="0" smtClean="0"/>
              <a:t>HCI, Research</a:t>
            </a:r>
            <a:r>
              <a:rPr lang="mi-NZ" dirty="0" smtClean="0"/>
              <a:t> &amp; </a:t>
            </a:r>
            <a:r>
              <a:rPr lang="mi-NZ" dirty="0" smtClean="0"/>
              <a:t>University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720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CV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Born &amp; Grown up in Berlin, Germany</a:t>
            </a:r>
          </a:p>
          <a:p>
            <a:r>
              <a:rPr lang="en-US" dirty="0" smtClean="0"/>
              <a:t>Finished Bachelor’s degree in Berlin</a:t>
            </a:r>
          </a:p>
          <a:p>
            <a:pPr lvl="1"/>
            <a:r>
              <a:rPr lang="en-US" dirty="0" smtClean="0"/>
              <a:t>Problem with Bachelors (for me):</a:t>
            </a:r>
          </a:p>
          <a:p>
            <a:pPr lvl="2"/>
            <a:r>
              <a:rPr lang="en-US" dirty="0" smtClean="0"/>
              <a:t>It’s only the basic CS knowledge and a (too) </a:t>
            </a:r>
            <a:br>
              <a:rPr lang="en-US" dirty="0" smtClean="0"/>
            </a:br>
            <a:r>
              <a:rPr lang="en-US" dirty="0" smtClean="0"/>
              <a:t>brief inside into interesting areas (stage 3)</a:t>
            </a:r>
          </a:p>
          <a:p>
            <a:r>
              <a:rPr lang="en-US" dirty="0" smtClean="0"/>
              <a:t>Came to New Zealand to study (Masters)</a:t>
            </a:r>
          </a:p>
          <a:p>
            <a:pPr lvl="1"/>
            <a:r>
              <a:rPr lang="en-US" dirty="0" smtClean="0"/>
              <a:t>Study fees cheap </a:t>
            </a:r>
          </a:p>
          <a:p>
            <a:pPr lvl="1"/>
            <a:r>
              <a:rPr lang="en-US" dirty="0" smtClean="0"/>
              <a:t>Far away from home</a:t>
            </a:r>
          </a:p>
          <a:p>
            <a:r>
              <a:rPr lang="en-US" dirty="0" smtClean="0"/>
              <a:t>Question was what to do for Masters/PhD</a:t>
            </a:r>
          </a:p>
          <a:p>
            <a:pPr lvl="1"/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Operating Systems</a:t>
            </a:r>
          </a:p>
          <a:p>
            <a:pPr lvl="1"/>
            <a:r>
              <a:rPr lang="en-US" dirty="0" smtClean="0"/>
              <a:t>HCI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0688"/>
            <a:ext cx="2482263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98" y="4530287"/>
            <a:ext cx="5030373" cy="15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9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0"/>
            <a:ext cx="8064896" cy="1600200"/>
          </a:xfrm>
        </p:spPr>
        <p:txBody>
          <a:bodyPr>
            <a:normAutofit fontScale="90000"/>
          </a:bodyPr>
          <a:lstStyle/>
          <a:p>
            <a:r>
              <a:rPr lang="mi-NZ" dirty="0" smtClean="0"/>
              <a:t>HCI - a </a:t>
            </a:r>
            <a:r>
              <a:rPr lang="en-NZ" dirty="0"/>
              <a:t>multi-disciplinary field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56" y="489589"/>
            <a:ext cx="3343151" cy="2507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1976302" cy="2329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3"/>
            <a:ext cx="4032448" cy="273576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123728" y="764704"/>
            <a:ext cx="3168352" cy="324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51920" y="1124744"/>
            <a:ext cx="144016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19872" y="1844557"/>
            <a:ext cx="1872208" cy="1442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27784" y="2276872"/>
            <a:ext cx="2664296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2564904"/>
            <a:ext cx="432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800" b="1" dirty="0" smtClean="0">
                <a:solidFill>
                  <a:srgbClr val="FF0000"/>
                </a:solidFill>
              </a:rPr>
              <a:t>.</a:t>
            </a:r>
            <a:br>
              <a:rPr lang="mi-NZ" sz="2800" b="1" dirty="0" smtClean="0">
                <a:solidFill>
                  <a:srgbClr val="FF0000"/>
                </a:solidFill>
              </a:rPr>
            </a:br>
            <a:r>
              <a:rPr lang="mi-NZ" sz="2800" b="1" dirty="0" smtClean="0">
                <a:solidFill>
                  <a:srgbClr val="FF0000"/>
                </a:solidFill>
              </a:rPr>
              <a:t>.</a:t>
            </a:r>
            <a:br>
              <a:rPr lang="mi-NZ" sz="2800" b="1" dirty="0" smtClean="0">
                <a:solidFill>
                  <a:srgbClr val="FF0000"/>
                </a:solidFill>
              </a:rPr>
            </a:br>
            <a:r>
              <a:rPr lang="mi-NZ" sz="2800" b="1" dirty="0">
                <a:solidFill>
                  <a:srgbClr val="FF0000"/>
                </a:solidFill>
              </a:rPr>
              <a:t>.</a:t>
            </a:r>
            <a:endParaRPr lang="en-N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8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36" y="1484784"/>
            <a:ext cx="6089522" cy="4239344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755576" y="587727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400" dirty="0" smtClean="0"/>
              <a:t>http://www.gartner.com/technology/research/methodologies/hype-cycle.jsp</a:t>
            </a:r>
            <a:endParaRPr lang="en-NZ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2451" y="476672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/>
              <a:t>Technology Trigger: </a:t>
            </a:r>
          </a:p>
          <a:p>
            <a:pPr marL="285750" indent="-285750">
              <a:buFontTx/>
              <a:buChar char="-"/>
            </a:pPr>
            <a:r>
              <a:rPr lang="en-NZ" sz="1600" dirty="0" smtClean="0"/>
              <a:t>potential technology  breakthrough kicks things off</a:t>
            </a:r>
          </a:p>
          <a:p>
            <a:r>
              <a:rPr lang="en-NZ" sz="1600" b="1" dirty="0" smtClean="0"/>
              <a:t>Peak of Inflated Expectations:</a:t>
            </a:r>
            <a:r>
              <a:rPr lang="en-NZ" sz="1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NZ" sz="1600" dirty="0" smtClean="0"/>
              <a:t>There are number of success </a:t>
            </a:r>
            <a:br>
              <a:rPr lang="en-NZ" sz="1600" dirty="0" smtClean="0"/>
            </a:br>
            <a:r>
              <a:rPr lang="en-NZ" sz="1600" dirty="0" smtClean="0"/>
              <a:t>stories often </a:t>
            </a:r>
            <a:br>
              <a:rPr lang="en-NZ" sz="1600" dirty="0" smtClean="0"/>
            </a:br>
            <a:r>
              <a:rPr lang="en-NZ" sz="1600" dirty="0" smtClean="0"/>
              <a:t>accompanied </a:t>
            </a:r>
            <a:br>
              <a:rPr lang="en-NZ" sz="1600" dirty="0" smtClean="0"/>
            </a:br>
            <a:r>
              <a:rPr lang="en-NZ" sz="1600" dirty="0" smtClean="0"/>
              <a:t>by scores of failures</a:t>
            </a:r>
          </a:p>
          <a:p>
            <a:r>
              <a:rPr lang="en-NZ" sz="1600" b="1" dirty="0" smtClean="0"/>
              <a:t>Trough of </a:t>
            </a:r>
            <a:br>
              <a:rPr lang="en-NZ" sz="1600" b="1" dirty="0" smtClean="0"/>
            </a:br>
            <a:r>
              <a:rPr lang="en-NZ" sz="1600" b="1" dirty="0" smtClean="0"/>
              <a:t>Disillusionment</a:t>
            </a:r>
            <a:endParaRPr lang="en-NZ" sz="1600" dirty="0" smtClean="0"/>
          </a:p>
          <a:p>
            <a:pPr marL="285750" indent="-285750">
              <a:buFontTx/>
              <a:buChar char="-"/>
            </a:pPr>
            <a:r>
              <a:rPr lang="en-NZ" sz="1600" dirty="0" smtClean="0"/>
              <a:t>Interest wanes as </a:t>
            </a:r>
            <a:br>
              <a:rPr lang="en-NZ" sz="1600" dirty="0" smtClean="0"/>
            </a:br>
            <a:r>
              <a:rPr lang="en-NZ" sz="1600" dirty="0" smtClean="0"/>
              <a:t>experiments and </a:t>
            </a:r>
            <a:br>
              <a:rPr lang="en-NZ" sz="1600" dirty="0" smtClean="0"/>
            </a:br>
            <a:r>
              <a:rPr lang="en-NZ" sz="1600" dirty="0" smtClean="0"/>
              <a:t>implementations fail </a:t>
            </a:r>
            <a:br>
              <a:rPr lang="en-NZ" sz="1600" dirty="0" smtClean="0"/>
            </a:br>
            <a:r>
              <a:rPr lang="en-NZ" sz="1600" dirty="0" smtClean="0"/>
              <a:t>to deliver.</a:t>
            </a:r>
          </a:p>
          <a:p>
            <a:r>
              <a:rPr lang="en-NZ" sz="1600" b="1" dirty="0" smtClean="0"/>
              <a:t>Slope of Enlightenment</a:t>
            </a:r>
            <a:r>
              <a:rPr lang="en-NZ" sz="1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NZ" sz="1600" dirty="0" smtClean="0"/>
              <a:t>More instances of </a:t>
            </a:r>
            <a:br>
              <a:rPr lang="en-NZ" sz="1600" dirty="0" smtClean="0"/>
            </a:br>
            <a:r>
              <a:rPr lang="en-NZ" sz="1600" dirty="0" smtClean="0"/>
              <a:t>how the technology </a:t>
            </a:r>
            <a:br>
              <a:rPr lang="en-NZ" sz="1600" dirty="0" smtClean="0"/>
            </a:br>
            <a:r>
              <a:rPr lang="en-NZ" sz="1600" dirty="0" smtClean="0"/>
              <a:t>can benefit start to </a:t>
            </a:r>
            <a:br>
              <a:rPr lang="en-NZ" sz="1600" dirty="0" smtClean="0"/>
            </a:br>
            <a:r>
              <a:rPr lang="en-NZ" sz="1600" dirty="0" smtClean="0"/>
              <a:t>crystallize and </a:t>
            </a:r>
            <a:br>
              <a:rPr lang="en-NZ" sz="1600" dirty="0" smtClean="0"/>
            </a:br>
            <a:r>
              <a:rPr lang="en-NZ" sz="1600" dirty="0" smtClean="0"/>
              <a:t>become more widely</a:t>
            </a:r>
            <a:br>
              <a:rPr lang="en-NZ" sz="1600" dirty="0" smtClean="0"/>
            </a:br>
            <a:r>
              <a:rPr lang="en-NZ" sz="1600" dirty="0" smtClean="0"/>
              <a:t> understood</a:t>
            </a:r>
          </a:p>
          <a:p>
            <a:r>
              <a:rPr lang="en-NZ" sz="1600" b="1" dirty="0" smtClean="0"/>
              <a:t>Plateau of Productivity:</a:t>
            </a:r>
            <a:r>
              <a:rPr lang="en-NZ" sz="1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NZ" sz="1600" dirty="0" smtClean="0"/>
              <a:t>Mainstream adoption </a:t>
            </a:r>
            <a:br>
              <a:rPr lang="en-NZ" sz="1600" dirty="0" smtClean="0"/>
            </a:br>
            <a:r>
              <a:rPr lang="en-NZ" sz="1600" dirty="0" smtClean="0"/>
              <a:t>starts to take off</a:t>
            </a:r>
            <a:endParaRPr lang="en-NZ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63142" y="487705"/>
            <a:ext cx="3129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2400" b="1" dirty="0" smtClean="0">
                <a:solidFill>
                  <a:srgbClr val="FF0000"/>
                </a:solidFill>
              </a:rPr>
              <a:t>Us/Me</a:t>
            </a:r>
            <a:endParaRPr lang="mi-NZ" b="1" dirty="0" smtClean="0">
              <a:solidFill>
                <a:srgbClr val="FF0000"/>
              </a:solidFill>
            </a:endParaRPr>
          </a:p>
          <a:p>
            <a:r>
              <a:rPr lang="mi-NZ" dirty="0" smtClean="0">
                <a:solidFill>
                  <a:srgbClr val="FF0000"/>
                </a:solidFill>
              </a:rPr>
              <a:t>YES the dot is dark blue ... </a:t>
            </a:r>
          </a:p>
          <a:p>
            <a:r>
              <a:rPr lang="mi-NZ" dirty="0">
                <a:solidFill>
                  <a:srgbClr val="FF0000"/>
                </a:solidFill>
              </a:rPr>
              <a:t>	</a:t>
            </a:r>
            <a:r>
              <a:rPr lang="mi-NZ" dirty="0" smtClean="0">
                <a:solidFill>
                  <a:srgbClr val="FF0000"/>
                </a:solidFill>
              </a:rPr>
              <a:t>I have time!!!</a:t>
            </a:r>
            <a:endParaRPr lang="en-NZ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32040" y="1134036"/>
            <a:ext cx="1662205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1134036"/>
            <a:ext cx="432048" cy="268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57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What is HCI (for me)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</a:t>
            </a:r>
          </a:p>
          <a:p>
            <a:pPr lvl="1"/>
            <a:r>
              <a:rPr lang="en-US" dirty="0" smtClean="0"/>
              <a:t>All the cool new tools</a:t>
            </a:r>
          </a:p>
          <a:p>
            <a:pPr lvl="2"/>
            <a:r>
              <a:rPr lang="en-US" dirty="0" smtClean="0"/>
              <a:t>Nintendo WII, Eye-Tracking, Big Touch-Screens, </a:t>
            </a:r>
            <a:r>
              <a:rPr lang="en-US" dirty="0" err="1" smtClean="0"/>
              <a:t>Ipad</a:t>
            </a:r>
            <a:r>
              <a:rPr lang="en-US" dirty="0" smtClean="0"/>
              <a:t>, Mechanical Pen, Tablets PCs ... AND A HUGE LOCKS ON THE DOOR </a:t>
            </a:r>
          </a:p>
          <a:p>
            <a:r>
              <a:rPr lang="en-US" dirty="0" smtClean="0"/>
              <a:t> Diversified</a:t>
            </a:r>
          </a:p>
          <a:p>
            <a:pPr lvl="1"/>
            <a:r>
              <a:rPr lang="en-US" dirty="0" smtClean="0"/>
              <a:t>Can be practical; e.g. Evaluation studies</a:t>
            </a:r>
          </a:p>
          <a:p>
            <a:pPr lvl="1"/>
            <a:r>
              <a:rPr lang="en-US" dirty="0" smtClean="0"/>
              <a:t>Can be theoretical; e.g. Recognition stuff</a:t>
            </a:r>
          </a:p>
          <a:p>
            <a:pPr lvl="1"/>
            <a:r>
              <a:rPr lang="en-US" dirty="0" smtClean="0"/>
              <a:t>What it mainly is: Both ... And that’s what is nice about it</a:t>
            </a:r>
          </a:p>
          <a:p>
            <a:r>
              <a:rPr lang="en-US" dirty="0" smtClean="0"/>
              <a:t>Collaborations</a:t>
            </a:r>
          </a:p>
          <a:p>
            <a:pPr lvl="1"/>
            <a:r>
              <a:rPr lang="en-US" dirty="0" smtClean="0"/>
              <a:t>Everybody needs you because </a:t>
            </a:r>
            <a:r>
              <a:rPr lang="en-US" i="1" dirty="0" smtClean="0"/>
              <a:t>they know </a:t>
            </a:r>
            <a:r>
              <a:rPr lang="en-US" dirty="0" smtClean="0"/>
              <a:t>their stuff is awesome from their perspective but </a:t>
            </a:r>
            <a:r>
              <a:rPr lang="en-US" i="1" dirty="0" smtClean="0"/>
              <a:t>they don’t know </a:t>
            </a:r>
            <a:r>
              <a:rPr lang="en-US" dirty="0" smtClean="0"/>
              <a:t>whether it’s also awesome from a potential user’s perspective</a:t>
            </a:r>
          </a:p>
          <a:p>
            <a:pPr lvl="1"/>
            <a:r>
              <a:rPr lang="en-US" dirty="0" smtClean="0"/>
              <a:t>Areas: </a:t>
            </a:r>
          </a:p>
          <a:p>
            <a:pPr lvl="2"/>
            <a:r>
              <a:rPr lang="en-US" dirty="0" smtClean="0"/>
              <a:t>Everything which has an interface; e.g. Software </a:t>
            </a:r>
          </a:p>
          <a:p>
            <a:pPr lvl="2"/>
            <a:r>
              <a:rPr lang="en-US" dirty="0" smtClean="0"/>
              <a:t>Doesn’t  even need an software interface: e.g. </a:t>
            </a:r>
            <a:r>
              <a:rPr lang="en-US" dirty="0" smtClean="0"/>
              <a:t>Robotics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40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581128"/>
            <a:ext cx="8856984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Master’s Degree (in a nutshell)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959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Sketch Recognition</a:t>
            </a:r>
          </a:p>
          <a:p>
            <a:pPr lvl="1"/>
            <a:r>
              <a:rPr lang="en-US" dirty="0" smtClean="0"/>
              <a:t>Identify shapes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 smtClean="0"/>
              <a:t>been </a:t>
            </a:r>
            <a:r>
              <a:rPr lang="en-US" dirty="0" smtClean="0"/>
              <a:t>drawn </a:t>
            </a:r>
            <a:r>
              <a:rPr lang="en-US" dirty="0" smtClean="0"/>
              <a:t>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digital </a:t>
            </a:r>
            <a:r>
              <a:rPr lang="en-US" dirty="0" smtClean="0"/>
              <a:t>pen</a:t>
            </a:r>
          </a:p>
          <a:p>
            <a:pPr lvl="1"/>
            <a:r>
              <a:rPr lang="en-US" dirty="0" smtClean="0"/>
              <a:t>I wrote a software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integrate recognition </a:t>
            </a:r>
            <a:br>
              <a:rPr lang="en-US" dirty="0" smtClean="0"/>
            </a:br>
            <a:r>
              <a:rPr lang="en-US" dirty="0" smtClean="0"/>
              <a:t>algorithms </a:t>
            </a:r>
            <a:r>
              <a:rPr lang="en-US" dirty="0" smtClean="0"/>
              <a:t>and evaluate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them </a:t>
            </a:r>
            <a:endParaRPr lang="en-US" dirty="0" smtClean="0"/>
          </a:p>
          <a:p>
            <a:pPr lvl="1"/>
            <a:r>
              <a:rPr lang="en-US" dirty="0" smtClean="0"/>
              <a:t>Based on results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evaluation I </a:t>
            </a:r>
            <a:r>
              <a:rPr lang="en-US" dirty="0" smtClean="0"/>
              <a:t>wrote a new recognizer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548680"/>
            <a:ext cx="4643159" cy="26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38" y="3717032"/>
            <a:ext cx="53340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</a:t>
            </a:r>
            <a:r>
              <a:rPr lang="en-US" dirty="0" smtClean="0"/>
              <a:t>Learned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7543800" cy="447139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One </a:t>
            </a:r>
            <a:r>
              <a:rPr lang="en-US" dirty="0"/>
              <a:t>year sounds long but isn’t</a:t>
            </a:r>
          </a:p>
          <a:p>
            <a:pPr lvl="1"/>
            <a:r>
              <a:rPr lang="en-US" dirty="0"/>
              <a:t>Learned a lot things besides the obvious research things</a:t>
            </a:r>
          </a:p>
          <a:p>
            <a:pPr lvl="2"/>
            <a:r>
              <a:rPr lang="en-US" dirty="0"/>
              <a:t>Writing papers/publications</a:t>
            </a:r>
          </a:p>
          <a:p>
            <a:pPr lvl="2"/>
            <a:r>
              <a:rPr lang="en-US" dirty="0"/>
              <a:t>Organize yourself for a year</a:t>
            </a:r>
          </a:p>
          <a:p>
            <a:pPr lvl="2"/>
            <a:r>
              <a:rPr lang="en-US" dirty="0"/>
              <a:t>Conduction evaluation </a:t>
            </a:r>
            <a:r>
              <a:rPr lang="en-US" dirty="0" smtClean="0"/>
              <a:t>studies</a:t>
            </a:r>
          </a:p>
          <a:p>
            <a:pPr lvl="2"/>
            <a:r>
              <a:rPr lang="en-US" dirty="0" smtClean="0"/>
              <a:t>Working with people/ in a team</a:t>
            </a:r>
            <a:endParaRPr lang="en-US" dirty="0"/>
          </a:p>
          <a:p>
            <a:pPr lvl="2"/>
            <a:r>
              <a:rPr lang="en-US" dirty="0"/>
              <a:t>Working together on big project/software toolkit</a:t>
            </a:r>
          </a:p>
          <a:p>
            <a:pPr lvl="2"/>
            <a:r>
              <a:rPr lang="en-US" dirty="0"/>
              <a:t>Conferences are fun … interesting .. like-minded </a:t>
            </a:r>
            <a:r>
              <a:rPr lang="en-US" dirty="0" smtClean="0"/>
              <a:t>people</a:t>
            </a:r>
          </a:p>
          <a:p>
            <a:pPr lvl="3"/>
            <a:r>
              <a:rPr lang="en-US" dirty="0" smtClean="0"/>
              <a:t>Munich, Germany</a:t>
            </a:r>
          </a:p>
          <a:p>
            <a:pPr lvl="3"/>
            <a:r>
              <a:rPr lang="en-US" dirty="0" smtClean="0"/>
              <a:t>Florida, USA</a:t>
            </a:r>
          </a:p>
          <a:p>
            <a:pPr lvl="3"/>
            <a:r>
              <a:rPr lang="en-US" dirty="0" smtClean="0"/>
              <a:t>Vancouver, Canada</a:t>
            </a:r>
          </a:p>
          <a:p>
            <a:pPr lvl="3"/>
            <a:r>
              <a:rPr lang="en-US" dirty="0" smtClean="0"/>
              <a:t>France</a:t>
            </a:r>
          </a:p>
          <a:p>
            <a:pPr lvl="3"/>
            <a:r>
              <a:rPr lang="en-US" dirty="0" smtClean="0"/>
              <a:t>New Zealand</a:t>
            </a:r>
            <a:endParaRPr lang="en-US" dirty="0"/>
          </a:p>
          <a:p>
            <a:pPr lvl="2"/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088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527176"/>
          </a:xfrm>
        </p:spPr>
        <p:txBody>
          <a:bodyPr/>
          <a:lstStyle/>
          <a:p>
            <a:r>
              <a:rPr lang="en-US" dirty="0" smtClean="0"/>
              <a:t>“Just” started </a:t>
            </a:r>
          </a:p>
          <a:p>
            <a:r>
              <a:rPr lang="en-US" dirty="0" smtClean="0"/>
              <a:t>Try to make more of the limited space available on a display</a:t>
            </a:r>
          </a:p>
          <a:p>
            <a:r>
              <a:rPr lang="en-US" dirty="0" smtClean="0"/>
              <a:t>Combine sketching with distortion </a:t>
            </a:r>
            <a:r>
              <a:rPr lang="en-US" dirty="0" smtClean="0"/>
              <a:t>techniques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37170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57" y="3140968"/>
            <a:ext cx="4631901" cy="169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5957" y="4941168"/>
            <a:ext cx="47864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Three different lenses showing a noughts and crosses game. Lens (a) is a magnifier. Lens (b) and (c) use a distorted transition region to generate the space required by the enlarged region. Lens (b) has a flat enlarged region while lens (c) has only a point at maximum magnification.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79458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2472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While doing each of my degrees I always said: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After this one university is OVER!! Need to work!!Real life here I come!!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53386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But the reality is that I’m still </a:t>
            </a:r>
            <a:r>
              <a:rPr lang="en-US" dirty="0" smtClean="0"/>
              <a:t>here* …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70880"/>
            <a:ext cx="5334000" cy="165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79480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Thank you scholarships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5963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161</TotalTime>
  <Words>372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Paul</vt:lpstr>
      <vt:lpstr>CV</vt:lpstr>
      <vt:lpstr>HCI - a multi-disciplinary field</vt:lpstr>
      <vt:lpstr>PowerPoint Presentation</vt:lpstr>
      <vt:lpstr>What is HCI (for me)</vt:lpstr>
      <vt:lpstr>Master’s Degree (in a nutshell)</vt:lpstr>
      <vt:lpstr>Lessons Learned</vt:lpstr>
      <vt:lpstr>PhD</vt:lpstr>
      <vt:lpstr>PowerPoint Presentation</vt:lpstr>
    </vt:vector>
  </TitlesOfParts>
  <Company>UoA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</dc:title>
  <dc:creator>student</dc:creator>
  <cp:lastModifiedBy>psch068</cp:lastModifiedBy>
  <cp:revision>59</cp:revision>
  <dcterms:created xsi:type="dcterms:W3CDTF">2011-05-19T20:18:16Z</dcterms:created>
  <dcterms:modified xsi:type="dcterms:W3CDTF">2011-05-19T23:19:09Z</dcterms:modified>
</cp:coreProperties>
</file>